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5"/>
  </p:notesMasterIdLst>
  <p:sldIdLst>
    <p:sldId id="258" r:id="rId3"/>
    <p:sldId id="257" r:id="rId4"/>
    <p:sldId id="424" r:id="rId5"/>
    <p:sldId id="425" r:id="rId6"/>
    <p:sldId id="426" r:id="rId7"/>
    <p:sldId id="428" r:id="rId8"/>
    <p:sldId id="429" r:id="rId9"/>
    <p:sldId id="414" r:id="rId10"/>
    <p:sldId id="403" r:id="rId11"/>
    <p:sldId id="415" r:id="rId12"/>
    <p:sldId id="413" r:id="rId13"/>
    <p:sldId id="408" r:id="rId14"/>
    <p:sldId id="407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16" r:id="rId23"/>
    <p:sldId id="412" r:id="rId24"/>
    <p:sldId id="409" r:id="rId25"/>
    <p:sldId id="411" r:id="rId26"/>
    <p:sldId id="410" r:id="rId27"/>
    <p:sldId id="400" r:id="rId28"/>
    <p:sldId id="401" r:id="rId29"/>
    <p:sldId id="430" r:id="rId30"/>
    <p:sldId id="404" r:id="rId31"/>
    <p:sldId id="402" r:id="rId32"/>
    <p:sldId id="259" r:id="rId33"/>
    <p:sldId id="260" r:id="rId3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93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2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3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Dati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88523" y="1459142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-79513" y="1974774"/>
            <a:ext cx="513008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Number Game: Tutorial</a:t>
            </a:r>
          </a:p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Sillable Game : Turorial</a:t>
            </a:r>
          </a:p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Q2 entrambi :  Difficoltà del gioco</a:t>
            </a:r>
          </a:p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ork in progress… </a:t>
            </a:r>
          </a:p>
        </p:txBody>
      </p:sp>
      <p:pic>
        <p:nvPicPr>
          <p:cNvPr id="6" name="Picture 2" descr="Work in progress - exibart.com">
            <a:extLst>
              <a:ext uri="{FF2B5EF4-FFF2-40B4-BE49-F238E27FC236}">
                <a16:creationId xmlns:a16="http://schemas.microsoft.com/office/drawing/2014/main" id="{F7C897D2-28D9-E84D-A739-5CE502A7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81" y="3223466"/>
            <a:ext cx="1930400" cy="175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0F994A-AA16-6B42-8E65-276B2CA17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Dati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35DF4-9D23-F043-96F6-41636E3ECC9D}"/>
              </a:ext>
            </a:extLst>
          </p:cNvPr>
          <p:cNvSpPr txBox="1"/>
          <p:nvPr/>
        </p:nvSpPr>
        <p:spPr>
          <a:xfrm>
            <a:off x="288523" y="1459142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C1A48-B30B-D748-875C-9EFA9013FD0A}"/>
              </a:ext>
            </a:extLst>
          </p:cNvPr>
          <p:cNvSpPr txBox="1"/>
          <p:nvPr/>
        </p:nvSpPr>
        <p:spPr>
          <a:xfrm>
            <a:off x="-79513" y="1974774"/>
            <a:ext cx="513008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Number Game: Tutorial</a:t>
            </a:r>
          </a:p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Sillable Game : Turorial</a:t>
            </a:r>
          </a:p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Q2 entrambi :  Difficoltà del gioco</a:t>
            </a:r>
          </a:p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ork in progress… </a:t>
            </a:r>
          </a:p>
        </p:txBody>
      </p:sp>
      <p:pic>
        <p:nvPicPr>
          <p:cNvPr id="1026" name="Picture 2" descr="Work in progress - exibart.com">
            <a:extLst>
              <a:ext uri="{FF2B5EF4-FFF2-40B4-BE49-F238E27FC236}">
                <a16:creationId xmlns:a16="http://schemas.microsoft.com/office/drawing/2014/main" id="{B03F5B42-D6C9-864E-9C9C-9CC177543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81" y="3223466"/>
            <a:ext cx="1930400" cy="175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Ok Libero Icona di Super Flat Remix V1.08 Emblems">
            <a:extLst>
              <a:ext uri="{FF2B5EF4-FFF2-40B4-BE49-F238E27FC236}">
                <a16:creationId xmlns:a16="http://schemas.microsoft.com/office/drawing/2014/main" id="{985BC22C-9E0D-5C4B-95C8-B5257988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2" y="1495428"/>
            <a:ext cx="1699157" cy="169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1EDA45-4E83-A147-9C08-A07E623E61A9}"/>
              </a:ext>
            </a:extLst>
          </p:cNvPr>
          <p:cNvSpPr txBox="1"/>
          <p:nvPr/>
        </p:nvSpPr>
        <p:spPr>
          <a:xfrm>
            <a:off x="4505486" y="2499014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F7E96-A93E-D741-9069-E8673A9AFBB5}"/>
              </a:ext>
            </a:extLst>
          </p:cNvPr>
          <p:cNvSpPr txBox="1"/>
          <p:nvPr/>
        </p:nvSpPr>
        <p:spPr>
          <a:xfrm>
            <a:off x="4505486" y="2956885"/>
            <a:ext cx="436408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 : Engagement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Q3: ”Mi sono divertita/o mentre giocavo”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Q8: Non ripetitività del gioco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4505486" y="2499014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0F994A-AA16-6B42-8E65-276B2CA17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35DF4-9D23-F043-96F6-41636E3ECC9D}"/>
              </a:ext>
            </a:extLst>
          </p:cNvPr>
          <p:cNvSpPr txBox="1"/>
          <p:nvPr/>
        </p:nvSpPr>
        <p:spPr>
          <a:xfrm>
            <a:off x="288523" y="1459142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C1A48-B30B-D748-875C-9EFA9013FD0A}"/>
              </a:ext>
            </a:extLst>
          </p:cNvPr>
          <p:cNvSpPr txBox="1"/>
          <p:nvPr/>
        </p:nvSpPr>
        <p:spPr>
          <a:xfrm>
            <a:off x="-79513" y="1974774"/>
            <a:ext cx="513008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Number Game: Tutorial</a:t>
            </a:r>
          </a:p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Sillable Game : Turorial</a:t>
            </a:r>
          </a:p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Q2 entrambi :  Difficoltà del gioco</a:t>
            </a:r>
          </a:p>
          <a:p>
            <a:pPr marL="64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ork in progress…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BF479-D58B-6040-B76B-5ABFBCC5FDB3}"/>
              </a:ext>
            </a:extLst>
          </p:cNvPr>
          <p:cNvSpPr txBox="1"/>
          <p:nvPr/>
        </p:nvSpPr>
        <p:spPr>
          <a:xfrm>
            <a:off x="4505486" y="2956885"/>
            <a:ext cx="436408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 : Engagement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Q3: ”Mi sono divertita/o mentre giocavo”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Q8: Non ripetitività del gioco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</a:t>
            </a:r>
          </a:p>
          <a:p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B8074-75E6-1545-820C-EE68A56FDE61}"/>
              </a:ext>
            </a:extLst>
          </p:cNvPr>
          <p:cNvSpPr txBox="1"/>
          <p:nvPr/>
        </p:nvSpPr>
        <p:spPr>
          <a:xfrm>
            <a:off x="287117" y="5147765"/>
            <a:ext cx="6047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: </a:t>
            </a:r>
          </a:p>
          <a:p>
            <a:r>
              <a:rPr lang="en-IT" dirty="0"/>
              <a:t>Gli utenti targhet sono bambini -&gt; utilità del test agli insegnanti</a:t>
            </a:r>
          </a:p>
        </p:txBody>
      </p:sp>
      <p:pic>
        <p:nvPicPr>
          <p:cNvPr id="8" name="Picture 2" descr="Work in progress - exibart.com">
            <a:extLst>
              <a:ext uri="{FF2B5EF4-FFF2-40B4-BE49-F238E27FC236}">
                <a16:creationId xmlns:a16="http://schemas.microsoft.com/office/drawing/2014/main" id="{7BA5E71E-380E-DB40-A60B-03189435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81" y="3223466"/>
            <a:ext cx="1930400" cy="175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Ok Libero Icona di Super Flat Remix V1.08 Emblems">
            <a:extLst>
              <a:ext uri="{FF2B5EF4-FFF2-40B4-BE49-F238E27FC236}">
                <a16:creationId xmlns:a16="http://schemas.microsoft.com/office/drawing/2014/main" id="{6E805E16-52C3-0347-8021-19F1BC84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2" y="1495428"/>
            <a:ext cx="1699157" cy="169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rsonaggi simpatici bambini arrabbiati | Vettore Premium">
            <a:extLst>
              <a:ext uri="{FF2B5EF4-FFF2-40B4-BE49-F238E27FC236}">
                <a16:creationId xmlns:a16="http://schemas.microsoft.com/office/drawing/2014/main" id="{2B0BFDCA-221A-724E-9AE3-DB610D7DD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99" y="4627944"/>
            <a:ext cx="1463718" cy="13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193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  <a:endParaRPr lang="en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8C9B4D-D3B4-469C-A9E1-7457ED5CEBF8}"/>
              </a:ext>
            </a:extLst>
          </p:cNvPr>
          <p:cNvSpPr txBox="1"/>
          <p:nvPr/>
        </p:nvSpPr>
        <p:spPr>
          <a:xfrm>
            <a:off x="918604" y="3962793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9BB63B-470E-4C66-B707-EBF556B6C74F}"/>
              </a:ext>
            </a:extLst>
          </p:cNvPr>
          <p:cNvSpPr txBox="1"/>
          <p:nvPr/>
        </p:nvSpPr>
        <p:spPr>
          <a:xfrm>
            <a:off x="5045815" y="1652258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A7ABD8-E7C6-4E38-8BE1-81C96E500320}"/>
              </a:ext>
            </a:extLst>
          </p:cNvPr>
          <p:cNvSpPr txBox="1"/>
          <p:nvPr/>
        </p:nvSpPr>
        <p:spPr>
          <a:xfrm>
            <a:off x="4119000" y="3962793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3EF1A5E9-F741-476F-8D8D-1C27D1DFAE7A}"/>
              </a:ext>
            </a:extLst>
          </p:cNvPr>
          <p:cNvGrpSpPr/>
          <p:nvPr/>
        </p:nvGrpSpPr>
        <p:grpSpPr>
          <a:xfrm>
            <a:off x="5684991" y="2285735"/>
            <a:ext cx="756165" cy="756165"/>
            <a:chOff x="5957543" y="1754912"/>
            <a:chExt cx="756165" cy="756165"/>
          </a:xfrm>
        </p:grpSpPr>
        <p:sp>
          <p:nvSpPr>
            <p:cNvPr id="17" name="Uguale a 16">
              <a:extLst>
                <a:ext uri="{FF2B5EF4-FFF2-40B4-BE49-F238E27FC236}">
                  <a16:creationId xmlns:a16="http://schemas.microsoft.com/office/drawing/2014/main" id="{276E3136-9BF4-4F15-BA03-224A125F3703}"/>
                </a:ext>
              </a:extLst>
            </p:cNvPr>
            <p:cNvSpPr/>
            <p:nvPr/>
          </p:nvSpPr>
          <p:spPr>
            <a:xfrm>
              <a:off x="5957543" y="1754912"/>
              <a:ext cx="756165" cy="756165"/>
            </a:xfrm>
            <a:prstGeom prst="mathEqual">
              <a:avLst/>
            </a:prstGeom>
            <a:gradFill rotWithShape="1">
              <a:gsLst>
                <a:gs pos="0">
                  <a:srgbClr val="F39C12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F39C12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F39C12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18" name="Uguale a 4">
              <a:extLst>
                <a:ext uri="{FF2B5EF4-FFF2-40B4-BE49-F238E27FC236}">
                  <a16:creationId xmlns:a16="http://schemas.microsoft.com/office/drawing/2014/main" id="{BD5F0D98-2439-4DAD-A700-54FE946B5CF7}"/>
                </a:ext>
              </a:extLst>
            </p:cNvPr>
            <p:cNvSpPr txBox="1"/>
            <p:nvPr/>
          </p:nvSpPr>
          <p:spPr>
            <a:xfrm>
              <a:off x="6057773" y="1910682"/>
              <a:ext cx="555705" cy="4446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1422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Serious</a:t>
            </a:r>
            <a:r>
              <a:rPr lang="it-IT" sz="5400" dirty="0"/>
              <a:t> Game</a:t>
            </a:r>
          </a:p>
          <a:p>
            <a:endParaRPr lang="it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4" y="1323442"/>
            <a:ext cx="1111074" cy="105476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0E9A53E-BD18-4C94-A1B1-6ECF91E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5" y="2763957"/>
            <a:ext cx="1529228" cy="137503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3086060" y="1170531"/>
            <a:ext cx="2669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b="1" dirty="0">
                <a:solidFill>
                  <a:srgbClr val="FF0000"/>
                </a:solidFill>
              </a:rPr>
              <a:t>DSA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81" y="2663818"/>
            <a:ext cx="1315416" cy="131541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ACF1AB3-6706-4A49-9F06-03071B6839ED}"/>
              </a:ext>
            </a:extLst>
          </p:cNvPr>
          <p:cNvSpPr/>
          <p:nvPr/>
        </p:nvSpPr>
        <p:spPr>
          <a:xfrm>
            <a:off x="283935" y="1326111"/>
            <a:ext cx="1976680" cy="13377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4932DCD-67B8-4D68-8D14-1CA799B54000}"/>
              </a:ext>
            </a:extLst>
          </p:cNvPr>
          <p:cNvSpPr/>
          <p:nvPr/>
        </p:nvSpPr>
        <p:spPr>
          <a:xfrm>
            <a:off x="288521" y="2811066"/>
            <a:ext cx="1972093" cy="133059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2513232" y="2832620"/>
            <a:ext cx="2024357" cy="133059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E485900-B9B2-4D6A-8CE0-84B85E461E59}"/>
              </a:ext>
            </a:extLst>
          </p:cNvPr>
          <p:cNvSpPr/>
          <p:nvPr/>
        </p:nvSpPr>
        <p:spPr>
          <a:xfrm>
            <a:off x="2518532" y="1347931"/>
            <a:ext cx="2042125" cy="117551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B29F1BA-BF22-46C7-B486-7F56F028EE64}"/>
              </a:ext>
            </a:extLst>
          </p:cNvPr>
          <p:cNvSpPr/>
          <p:nvPr/>
        </p:nvSpPr>
        <p:spPr>
          <a:xfrm>
            <a:off x="1578872" y="1271350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21F99051-7C68-4FAD-97BF-6F2028BE6830}"/>
              </a:ext>
            </a:extLst>
          </p:cNvPr>
          <p:cNvSpPr/>
          <p:nvPr/>
        </p:nvSpPr>
        <p:spPr>
          <a:xfrm rot="10800000">
            <a:off x="4953035" y="1093891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36398F7-0C0F-45C2-894A-9E9305F0A84B}"/>
              </a:ext>
            </a:extLst>
          </p:cNvPr>
          <p:cNvSpPr/>
          <p:nvPr/>
        </p:nvSpPr>
        <p:spPr>
          <a:xfrm>
            <a:off x="1675463" y="252545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983890" y="249722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5060143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65945" y="5600308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3403" y="4550756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</p:spTree>
    <p:extLst>
      <p:ext uri="{BB962C8B-B14F-4D97-AF65-F5344CB8AC3E}">
        <p14:creationId xmlns:p14="http://schemas.microsoft.com/office/powerpoint/2010/main" val="78137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DD71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EFD2D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EFD2D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/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83617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32108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/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229461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524394D-E75A-4A85-AE32-BCA7CDBE7249}"/>
              </a:ext>
            </a:extLst>
          </p:cNvPr>
          <p:cNvSpPr txBox="1"/>
          <p:nvPr/>
        </p:nvSpPr>
        <p:spPr>
          <a:xfrm>
            <a:off x="1557867" y="3093156"/>
            <a:ext cx="269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da inserire su </a:t>
            </a:r>
            <a:r>
              <a:rPr lang="it-IT" dirty="0" err="1"/>
              <a:t>syllable</a:t>
            </a:r>
            <a:r>
              <a:rPr lang="it-IT" dirty="0"/>
              <a:t> game</a:t>
            </a:r>
          </a:p>
          <a:p>
            <a:endParaRPr lang="it-IT" dirty="0"/>
          </a:p>
          <a:p>
            <a:r>
              <a:rPr lang="it-IT" dirty="0"/>
              <a:t>Parlaci 1 col video</a:t>
            </a:r>
          </a:p>
        </p:txBody>
      </p:sp>
    </p:spTree>
    <p:extLst>
      <p:ext uri="{BB962C8B-B14F-4D97-AF65-F5344CB8AC3E}">
        <p14:creationId xmlns:p14="http://schemas.microsoft.com/office/powerpoint/2010/main" val="36375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9C419D0D-153F-4BFE-9229-944D3554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1031403" y="1278639"/>
            <a:ext cx="7068446" cy="4855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E0B566C0-B72E-499A-8206-C8C6C00B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934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1014</Words>
  <Application>Microsoft Macintosh PowerPoint</Application>
  <PresentationFormat>On-screen Show (4:3)</PresentationFormat>
  <Paragraphs>249</Paragraphs>
  <Slides>32</Slides>
  <Notes>10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PowerPoint Presentation</vt:lpstr>
      <vt:lpstr>Obiettivi</vt:lpstr>
      <vt:lpstr>Progressi dei giochi </vt:lpstr>
      <vt:lpstr>Progressi dei giochi </vt:lpstr>
      <vt:lpstr>Syllable Game</vt:lpstr>
      <vt:lpstr>PowerPoint Presentation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Analisi Dati</vt:lpstr>
      <vt:lpstr>Analisi Dati</vt:lpstr>
      <vt:lpstr>Analisi dei Dati</vt:lpstr>
      <vt:lpstr>Progetti Futuri</vt:lpstr>
      <vt:lpstr>Progetti Futuri</vt:lpstr>
      <vt:lpstr>PowerPoint Presentation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Nicoló Bruna</cp:lastModifiedBy>
  <cp:revision>38</cp:revision>
  <dcterms:created xsi:type="dcterms:W3CDTF">2021-05-10T14:21:25Z</dcterms:created>
  <dcterms:modified xsi:type="dcterms:W3CDTF">2021-05-24T14:47:47Z</dcterms:modified>
</cp:coreProperties>
</file>